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" charset="1" panose="000005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Medium" charset="1" panose="00000000000000000000"/>
      <p:regular r:id="rId21"/>
    </p:embeddedFont>
    <p:embeddedFont>
      <p:font typeface="Public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9510">
            <a:off x="8468037" y="-285067"/>
            <a:ext cx="14494951" cy="5544319"/>
          </a:xfrm>
          <a:custGeom>
            <a:avLst/>
            <a:gdLst/>
            <a:ahLst/>
            <a:cxnLst/>
            <a:rect r="r" b="b" t="t" l="l"/>
            <a:pathLst>
              <a:path h="5544319" w="14494951">
                <a:moveTo>
                  <a:pt x="0" y="0"/>
                </a:moveTo>
                <a:lnTo>
                  <a:pt x="14494951" y="0"/>
                </a:lnTo>
                <a:lnTo>
                  <a:pt x="14494951" y="5544318"/>
                </a:lnTo>
                <a:lnTo>
                  <a:pt x="0" y="5544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0238">
            <a:off x="-3365234" y="6411242"/>
            <a:ext cx="13847960" cy="4881406"/>
          </a:xfrm>
          <a:custGeom>
            <a:avLst/>
            <a:gdLst/>
            <a:ahLst/>
            <a:cxnLst/>
            <a:rect r="r" b="b" t="t" l="l"/>
            <a:pathLst>
              <a:path h="4881406" w="13847960">
                <a:moveTo>
                  <a:pt x="0" y="0"/>
                </a:moveTo>
                <a:lnTo>
                  <a:pt x="13847960" y="0"/>
                </a:lnTo>
                <a:lnTo>
                  <a:pt x="13847960" y="4881406"/>
                </a:lnTo>
                <a:lnTo>
                  <a:pt x="0" y="488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35014" y="5524151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0" y="0"/>
                </a:moveTo>
                <a:lnTo>
                  <a:pt x="3417972" y="0"/>
                </a:lnTo>
                <a:lnTo>
                  <a:pt x="3417972" y="102539"/>
                </a:lnTo>
                <a:lnTo>
                  <a:pt x="0" y="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9844" y="3064162"/>
            <a:ext cx="16359456" cy="215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EcoMarket SPA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93980" y="8883015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ANY CITY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93980" y="97155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95220"/>
            <a:ext cx="16230600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 spc="48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97181">
            <a:off x="-7068024" y="-1268549"/>
            <a:ext cx="18644887" cy="7131669"/>
          </a:xfrm>
          <a:custGeom>
            <a:avLst/>
            <a:gdLst/>
            <a:ahLst/>
            <a:cxnLst/>
            <a:rect r="r" b="b" t="t" l="l"/>
            <a:pathLst>
              <a:path h="7131669" w="18644887">
                <a:moveTo>
                  <a:pt x="0" y="0"/>
                </a:moveTo>
                <a:lnTo>
                  <a:pt x="18644887" y="0"/>
                </a:lnTo>
                <a:lnTo>
                  <a:pt x="18644887" y="7131669"/>
                </a:lnTo>
                <a:lnTo>
                  <a:pt x="0" y="7131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915" y="1886466"/>
            <a:ext cx="3511451" cy="5697150"/>
          </a:xfrm>
          <a:custGeom>
            <a:avLst/>
            <a:gdLst/>
            <a:ahLst/>
            <a:cxnLst/>
            <a:rect r="r" b="b" t="t" l="l"/>
            <a:pathLst>
              <a:path h="5697150" w="3511451">
                <a:moveTo>
                  <a:pt x="0" y="0"/>
                </a:moveTo>
                <a:lnTo>
                  <a:pt x="3511451" y="0"/>
                </a:lnTo>
                <a:lnTo>
                  <a:pt x="3511451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6993" y="1886466"/>
            <a:ext cx="3449910" cy="5746003"/>
          </a:xfrm>
          <a:custGeom>
            <a:avLst/>
            <a:gdLst/>
            <a:ahLst/>
            <a:cxnLst/>
            <a:rect r="r" b="b" t="t" l="l"/>
            <a:pathLst>
              <a:path h="5746003" w="3449910">
                <a:moveTo>
                  <a:pt x="0" y="0"/>
                </a:moveTo>
                <a:lnTo>
                  <a:pt x="3449910" y="0"/>
                </a:lnTo>
                <a:lnTo>
                  <a:pt x="3449910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5858" y="1886466"/>
            <a:ext cx="3454652" cy="5746003"/>
          </a:xfrm>
          <a:custGeom>
            <a:avLst/>
            <a:gdLst/>
            <a:ahLst/>
            <a:cxnLst/>
            <a:rect r="r" b="b" t="t" l="l"/>
            <a:pathLst>
              <a:path h="5746003" w="3454652">
                <a:moveTo>
                  <a:pt x="0" y="0"/>
                </a:moveTo>
                <a:lnTo>
                  <a:pt x="3454652" y="0"/>
                </a:lnTo>
                <a:lnTo>
                  <a:pt x="3454652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0984" y="1893389"/>
            <a:ext cx="3339101" cy="5739081"/>
          </a:xfrm>
          <a:custGeom>
            <a:avLst/>
            <a:gdLst/>
            <a:ahLst/>
            <a:cxnLst/>
            <a:rect r="r" b="b" t="t" l="l"/>
            <a:pathLst>
              <a:path h="5739081" w="3339101">
                <a:moveTo>
                  <a:pt x="0" y="0"/>
                </a:moveTo>
                <a:lnTo>
                  <a:pt x="3339101" y="0"/>
                </a:lnTo>
                <a:lnTo>
                  <a:pt x="3339101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68210" y="99822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1F1F37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3792" y="7874678"/>
            <a:ext cx="12841902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  <a:ea typeface="Mont"/>
                <a:cs typeface="Mont"/>
                <a:sym typeface="Mont"/>
              </a:rPr>
              <a:t>Servicio de Venta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349" y="-1242119"/>
            <a:ext cx="19873539" cy="6036588"/>
          </a:xfrm>
          <a:custGeom>
            <a:avLst/>
            <a:gdLst/>
            <a:ahLst/>
            <a:cxnLst/>
            <a:rect r="r" b="b" t="t" l="l"/>
            <a:pathLst>
              <a:path h="6036588" w="19873539">
                <a:moveTo>
                  <a:pt x="0" y="0"/>
                </a:moveTo>
                <a:lnTo>
                  <a:pt x="19873539" y="0"/>
                </a:lnTo>
                <a:lnTo>
                  <a:pt x="19873539" y="6036588"/>
                </a:lnTo>
                <a:lnTo>
                  <a:pt x="0" y="60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68558" y="4230310"/>
            <a:ext cx="3356385" cy="1430880"/>
          </a:xfrm>
          <a:custGeom>
            <a:avLst/>
            <a:gdLst/>
            <a:ahLst/>
            <a:cxnLst/>
            <a:rect r="r" b="b" t="t" l="l"/>
            <a:pathLst>
              <a:path h="1430880" w="3356385">
                <a:moveTo>
                  <a:pt x="0" y="0"/>
                </a:moveTo>
                <a:lnTo>
                  <a:pt x="3356385" y="0"/>
                </a:lnTo>
                <a:lnTo>
                  <a:pt x="3356385" y="1430880"/>
                </a:lnTo>
                <a:lnTo>
                  <a:pt x="0" y="143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9036" y="5890051"/>
            <a:ext cx="8345907" cy="3273221"/>
          </a:xfrm>
          <a:custGeom>
            <a:avLst/>
            <a:gdLst/>
            <a:ahLst/>
            <a:cxnLst/>
            <a:rect r="r" b="b" t="t" l="l"/>
            <a:pathLst>
              <a:path h="3273221" w="8345907">
                <a:moveTo>
                  <a:pt x="0" y="0"/>
                </a:moveTo>
                <a:lnTo>
                  <a:pt x="8345907" y="0"/>
                </a:lnTo>
                <a:lnTo>
                  <a:pt x="8345907" y="3273220"/>
                </a:lnTo>
                <a:lnTo>
                  <a:pt x="0" y="3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2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97349" y="1857789"/>
            <a:ext cx="16367607" cy="155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4"/>
              </a:lnSpc>
            </a:pPr>
            <a:r>
              <a:rPr lang="en-US" sz="7502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 Base de datos y configuración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93980" y="97155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20129" y="9503712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ANY 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881" y="3628940"/>
            <a:ext cx="8125988" cy="598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La base de datos utilizada es MySQL, diseñada para almacenar y gestionar la información de los servicios.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Tablas principales: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Cliente: almacena los datos personales de los clientes.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P</a:t>
            </a: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roducto: contiene la información de los productos disponibles.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Venta: guarda los registros de las transacciones realizadas.</a:t>
            </a:r>
          </a:p>
          <a:p>
            <a:pPr algn="l">
              <a:lnSpc>
                <a:spcPts val="3213"/>
              </a:lnSpc>
            </a:pP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Se utilizó MySQL Workbench para modelar la estructura de las tablas y XAMPP como servidor local para levantar el motor de base de datos.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La conexión con Spring Boot se configura en application.properties, asegurando la correcta integración entre el backend y la base de datos.</a:t>
            </a:r>
          </a:p>
        </p:txBody>
      </p:sp>
    </p:spTree>
  </p:cSld>
  <p:clrMapOvr>
    <a:masterClrMapping/>
  </p:clrMapOvr>
  <p:transition spd="fast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50740">
            <a:off x="5662219" y="2386912"/>
            <a:ext cx="16928460" cy="5142020"/>
          </a:xfrm>
          <a:custGeom>
            <a:avLst/>
            <a:gdLst/>
            <a:ahLst/>
            <a:cxnLst/>
            <a:rect r="r" b="b" t="t" l="l"/>
            <a:pathLst>
              <a:path h="5142020" w="16928460">
                <a:moveTo>
                  <a:pt x="0" y="0"/>
                </a:moveTo>
                <a:lnTo>
                  <a:pt x="16928459" y="0"/>
                </a:lnTo>
                <a:lnTo>
                  <a:pt x="16928459" y="5142019"/>
                </a:lnTo>
                <a:lnTo>
                  <a:pt x="0" y="5142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41328" y="9026606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434" y="1028700"/>
            <a:ext cx="11301259" cy="1935341"/>
          </a:xfrm>
          <a:custGeom>
            <a:avLst/>
            <a:gdLst/>
            <a:ahLst/>
            <a:cxnLst/>
            <a:rect r="r" b="b" t="t" l="l"/>
            <a:pathLst>
              <a:path h="1935341" w="11301259">
                <a:moveTo>
                  <a:pt x="0" y="0"/>
                </a:moveTo>
                <a:lnTo>
                  <a:pt x="11301259" y="0"/>
                </a:lnTo>
                <a:lnTo>
                  <a:pt x="11301259" y="1935341"/>
                </a:lnTo>
                <a:lnTo>
                  <a:pt x="0" y="193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434" y="3442654"/>
            <a:ext cx="5902089" cy="3209261"/>
          </a:xfrm>
          <a:custGeom>
            <a:avLst/>
            <a:gdLst/>
            <a:ahLst/>
            <a:cxnLst/>
            <a:rect r="r" b="b" t="t" l="l"/>
            <a:pathLst>
              <a:path h="3209261" w="5902089">
                <a:moveTo>
                  <a:pt x="0" y="0"/>
                </a:moveTo>
                <a:lnTo>
                  <a:pt x="5902089" y="0"/>
                </a:lnTo>
                <a:lnTo>
                  <a:pt x="5902089" y="3209261"/>
                </a:lnTo>
                <a:lnTo>
                  <a:pt x="0" y="3209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13342" y="3442654"/>
            <a:ext cx="6720965" cy="3209261"/>
          </a:xfrm>
          <a:custGeom>
            <a:avLst/>
            <a:gdLst/>
            <a:ahLst/>
            <a:cxnLst/>
            <a:rect r="r" b="b" t="t" l="l"/>
            <a:pathLst>
              <a:path h="3209261" w="6720965">
                <a:moveTo>
                  <a:pt x="0" y="0"/>
                </a:moveTo>
                <a:lnTo>
                  <a:pt x="6720965" y="0"/>
                </a:lnTo>
                <a:lnTo>
                  <a:pt x="6720965" y="3209261"/>
                </a:lnTo>
                <a:lnTo>
                  <a:pt x="0" y="3209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434" y="6848866"/>
            <a:ext cx="6510205" cy="2636633"/>
          </a:xfrm>
          <a:custGeom>
            <a:avLst/>
            <a:gdLst/>
            <a:ahLst/>
            <a:cxnLst/>
            <a:rect r="r" b="b" t="t" l="l"/>
            <a:pathLst>
              <a:path h="2636633" w="6510205">
                <a:moveTo>
                  <a:pt x="0" y="0"/>
                </a:moveTo>
                <a:lnTo>
                  <a:pt x="6510206" y="0"/>
                </a:lnTo>
                <a:lnTo>
                  <a:pt x="6510206" y="2636633"/>
                </a:lnTo>
                <a:lnTo>
                  <a:pt x="0" y="2636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62634" y="6903215"/>
            <a:ext cx="13496666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Uso de GitHub</a:t>
            </a:r>
          </a:p>
        </p:txBody>
      </p:sp>
    </p:spTree>
  </p:cSld>
  <p:clrMapOvr>
    <a:masterClrMapping/>
  </p:clrMapOvr>
  <p:transition spd="fast">
    <p:cover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90461"/>
            <a:ext cx="1334929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51325"/>
            <a:ext cx="7087989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El desarrollo de este proyecto permitió implementar tres microservicios completamente funcionales y escalables, utilizando herramientas como Spring Boot, MySQL, Git y Postman.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Se aplicaron buenas prácticas de desarrollo y control de version</a:t>
            </a: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es, trabajando en equipo para garantizar la calidad del código.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6F3F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6F3F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349661">
            <a:off x="6529973" y="3308943"/>
            <a:ext cx="14785488" cy="4491092"/>
          </a:xfrm>
          <a:custGeom>
            <a:avLst/>
            <a:gdLst/>
            <a:ahLst/>
            <a:cxnLst/>
            <a:rect r="r" b="b" t="t" l="l"/>
            <a:pathLst>
              <a:path h="4491092" w="14785488">
                <a:moveTo>
                  <a:pt x="0" y="0"/>
                </a:moveTo>
                <a:lnTo>
                  <a:pt x="14785488" y="0"/>
                </a:lnTo>
                <a:lnTo>
                  <a:pt x="14785488" y="4491092"/>
                </a:lnTo>
                <a:lnTo>
                  <a:pt x="0" y="4491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44471">
            <a:off x="-4455561" y="4787447"/>
            <a:ext cx="16046582" cy="4874149"/>
          </a:xfrm>
          <a:custGeom>
            <a:avLst/>
            <a:gdLst/>
            <a:ahLst/>
            <a:cxnLst/>
            <a:rect r="r" b="b" t="t" l="l"/>
            <a:pathLst>
              <a:path h="4874149" w="16046582">
                <a:moveTo>
                  <a:pt x="0" y="0"/>
                </a:moveTo>
                <a:lnTo>
                  <a:pt x="16046582" y="0"/>
                </a:lnTo>
                <a:lnTo>
                  <a:pt x="16046582" y="4874150"/>
                </a:lnTo>
                <a:lnTo>
                  <a:pt x="0" y="487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0005" y="2132281"/>
            <a:ext cx="13349295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WELCOME 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0005" y="2311056"/>
            <a:ext cx="1334929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INTRODUCCION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4727" y="5165514"/>
            <a:ext cx="10024573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"En esta presentación mostraremos la implementación de tres microservicios usando Spring Boot y MySQL para la empresa ficticia Eco Market SPA.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Cada microservicio ofrece operaciones CRUD y fue validado mediante Postman.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El proyecto está gestionado con GitHub para control de versiones."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93980" y="97155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93980" y="8883015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ANY CITY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83379"/>
            <a:ext cx="9810332" cy="144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6"/>
              </a:lnSpc>
            </a:pPr>
            <a:r>
              <a:rPr lang="en-US" sz="6976">
                <a:solidFill>
                  <a:srgbClr val="1F1F37"/>
                </a:solidFill>
                <a:latin typeface="Mont"/>
                <a:ea typeface="Mont"/>
                <a:cs typeface="Mont"/>
                <a:sym typeface="Mont"/>
              </a:rPr>
              <a:t>Arquitectura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93054">
            <a:off x="4862973" y="2239776"/>
            <a:ext cx="19873539" cy="6036588"/>
          </a:xfrm>
          <a:custGeom>
            <a:avLst/>
            <a:gdLst/>
            <a:ahLst/>
            <a:cxnLst/>
            <a:rect r="r" b="b" t="t" l="l"/>
            <a:pathLst>
              <a:path h="6036588" w="19873539">
                <a:moveTo>
                  <a:pt x="0" y="0"/>
                </a:moveTo>
                <a:lnTo>
                  <a:pt x="19873539" y="0"/>
                </a:lnTo>
                <a:lnTo>
                  <a:pt x="19873539" y="6036587"/>
                </a:lnTo>
                <a:lnTo>
                  <a:pt x="0" y="603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5903" y="3175139"/>
            <a:ext cx="8553397" cy="6731372"/>
          </a:xfrm>
          <a:custGeom>
            <a:avLst/>
            <a:gdLst/>
            <a:ahLst/>
            <a:cxnLst/>
            <a:rect r="r" b="b" t="t" l="l"/>
            <a:pathLst>
              <a:path h="6731372" w="8553397">
                <a:moveTo>
                  <a:pt x="0" y="0"/>
                </a:moveTo>
                <a:lnTo>
                  <a:pt x="8553397" y="0"/>
                </a:lnTo>
                <a:lnTo>
                  <a:pt x="8553397" y="6731371"/>
                </a:lnTo>
                <a:lnTo>
                  <a:pt x="0" y="673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0030" y="4565538"/>
            <a:ext cx="462383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La arquitectura está dividida en tres microservicios independientes: USUARIO, PEDIDO y VENTA.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Cada uno se conecta a la base de datos.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</p:spTree>
  </p:cSld>
  <p:clrMapOvr>
    <a:masterClrMapping/>
  </p:clrMapOvr>
  <p:transition spd="fast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1" r="0" b="-104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334842">
            <a:off x="2984097" y="7274805"/>
            <a:ext cx="18288000" cy="6521165"/>
          </a:xfrm>
          <a:custGeom>
            <a:avLst/>
            <a:gdLst/>
            <a:ahLst/>
            <a:cxnLst/>
            <a:rect r="r" b="b" t="t" l="l"/>
            <a:pathLst>
              <a:path h="6521165" w="18288000">
                <a:moveTo>
                  <a:pt x="0" y="6521166"/>
                </a:moveTo>
                <a:lnTo>
                  <a:pt x="18288000" y="6521166"/>
                </a:lnTo>
                <a:lnTo>
                  <a:pt x="18288000" y="0"/>
                </a:lnTo>
                <a:lnTo>
                  <a:pt x="0" y="0"/>
                </a:lnTo>
                <a:lnTo>
                  <a:pt x="0" y="6521166"/>
                </a:lnTo>
                <a:close/>
              </a:path>
            </a:pathLst>
          </a:custGeom>
          <a:blipFill>
            <a:blip r:embed="rId3"/>
            <a:stretch>
              <a:fillRect l="-11745" t="0" r="-117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4709" y="3583424"/>
            <a:ext cx="5534678" cy="6356958"/>
          </a:xfrm>
          <a:custGeom>
            <a:avLst/>
            <a:gdLst/>
            <a:ahLst/>
            <a:cxnLst/>
            <a:rect r="r" b="b" t="t" l="l"/>
            <a:pathLst>
              <a:path h="6356958" w="5534678">
                <a:moveTo>
                  <a:pt x="0" y="0"/>
                </a:moveTo>
                <a:lnTo>
                  <a:pt x="5534679" y="0"/>
                </a:lnTo>
                <a:lnTo>
                  <a:pt x="553467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2" r="0" b="-6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08820"/>
            <a:ext cx="13069289" cy="173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0"/>
              </a:lnSpc>
            </a:pPr>
            <a:r>
              <a:rPr lang="en-US" sz="8421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Estructura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26274"/>
            <a:ext cx="8486660" cy="599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El proyecto sigue la estructura estándar de Spring Boot, con carpetas bien definidas: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Controllers: exponen las rutas para las peticiones de los clientes.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Services: contienen la lógica de negocio y las implementaciones de las interfaces.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Repositories: permiten acceder y manipular los datos en la base de datos.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Entities: representan las tablas y columnas en la base de datos.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Además, utilizamos Maven como gestor de dependencias, y la configuración de la base de datos se encuentra en el archivo application.properties."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93980" y="971550"/>
            <a:ext cx="26653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</a:p>
        </p:txBody>
      </p:sp>
    </p:spTree>
  </p:cSld>
  <p:clrMapOvr>
    <a:masterClrMapping/>
  </p:clrMapOvr>
  <p:transition spd="fast">
    <p:cover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6832" y="952725"/>
            <a:ext cx="1324863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  <a:ea typeface="Mont"/>
                <a:cs typeface="Mont"/>
                <a:sym typeface="Mont"/>
              </a:rPr>
              <a:t>Servicio de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4743450" y="2947260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3450" y="3800568"/>
            <a:ext cx="12799635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Este servicio gestiona la información de los clientes registrados en Eco Market SPA.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La entidad Cliente incluye atributos como id, nombre, gmail y edad.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Se implementaron los siguientes endpoints CRUD: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GET: obtener todos los clientes o uno en específico.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POST: registrar un nuevo cliente.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PUT: actualizar los datos de un cliente.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DELETE: eliminar un cliente existente.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Las pruebas se realizaron utilizando Postman, verificando que las respuestas sean correctas y que los datos se almacenen adecuadamente en la base de datos."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true" rot="-5733370">
            <a:off x="-4558105" y="2705149"/>
            <a:ext cx="13517008" cy="4105791"/>
          </a:xfrm>
          <a:custGeom>
            <a:avLst/>
            <a:gdLst/>
            <a:ahLst/>
            <a:cxnLst/>
            <a:rect r="r" b="b" t="t" l="l"/>
            <a:pathLst>
              <a:path h="4105791" w="13517008">
                <a:moveTo>
                  <a:pt x="0" y="4105791"/>
                </a:moveTo>
                <a:lnTo>
                  <a:pt x="13517008" y="4105791"/>
                </a:lnTo>
                <a:lnTo>
                  <a:pt x="13517008" y="0"/>
                </a:lnTo>
                <a:lnTo>
                  <a:pt x="0" y="0"/>
                </a:lnTo>
                <a:lnTo>
                  <a:pt x="0" y="410579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</p:spTree>
  </p:cSld>
  <p:clrMapOvr>
    <a:masterClrMapping/>
  </p:clrMapOvr>
  <p:transition spd="fast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99221">
            <a:off x="-4693536" y="6567918"/>
            <a:ext cx="19019933" cy="5777305"/>
          </a:xfrm>
          <a:custGeom>
            <a:avLst/>
            <a:gdLst/>
            <a:ahLst/>
            <a:cxnLst/>
            <a:rect r="r" b="b" t="t" l="l"/>
            <a:pathLst>
              <a:path h="5777305" w="19019933">
                <a:moveTo>
                  <a:pt x="0" y="0"/>
                </a:moveTo>
                <a:lnTo>
                  <a:pt x="19019933" y="0"/>
                </a:lnTo>
                <a:lnTo>
                  <a:pt x="19019933" y="5777305"/>
                </a:lnTo>
                <a:lnTo>
                  <a:pt x="0" y="577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80882" y="8985444"/>
            <a:ext cx="272856" cy="272856"/>
          </a:xfrm>
          <a:custGeom>
            <a:avLst/>
            <a:gdLst/>
            <a:ahLst/>
            <a:cxnLst/>
            <a:rect r="r" b="b" t="t" l="l"/>
            <a:pathLst>
              <a:path h="272856" w="272856">
                <a:moveTo>
                  <a:pt x="0" y="0"/>
                </a:moveTo>
                <a:lnTo>
                  <a:pt x="272855" y="0"/>
                </a:lnTo>
                <a:lnTo>
                  <a:pt x="272855" y="272856"/>
                </a:lnTo>
                <a:lnTo>
                  <a:pt x="0" y="272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597" y="2911237"/>
            <a:ext cx="3568524" cy="5375277"/>
          </a:xfrm>
          <a:custGeom>
            <a:avLst/>
            <a:gdLst/>
            <a:ahLst/>
            <a:cxnLst/>
            <a:rect r="r" b="b" t="t" l="l"/>
            <a:pathLst>
              <a:path h="5375277" w="3568524">
                <a:moveTo>
                  <a:pt x="0" y="0"/>
                </a:moveTo>
                <a:lnTo>
                  <a:pt x="3568524" y="0"/>
                </a:lnTo>
                <a:lnTo>
                  <a:pt x="3568524" y="5375277"/>
                </a:lnTo>
                <a:lnTo>
                  <a:pt x="0" y="5375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57" t="0" r="-35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1283" y="2911237"/>
            <a:ext cx="3865487" cy="5342594"/>
          </a:xfrm>
          <a:custGeom>
            <a:avLst/>
            <a:gdLst/>
            <a:ahLst/>
            <a:cxnLst/>
            <a:rect r="r" b="b" t="t" l="l"/>
            <a:pathLst>
              <a:path h="5342594" w="3865487">
                <a:moveTo>
                  <a:pt x="0" y="0"/>
                </a:moveTo>
                <a:lnTo>
                  <a:pt x="3865487" y="0"/>
                </a:lnTo>
                <a:lnTo>
                  <a:pt x="3865487" y="5342594"/>
                </a:lnTo>
                <a:lnTo>
                  <a:pt x="0" y="5342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57" t="0" r="-355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48300" y="2911237"/>
            <a:ext cx="3993444" cy="5392528"/>
          </a:xfrm>
          <a:custGeom>
            <a:avLst/>
            <a:gdLst/>
            <a:ahLst/>
            <a:cxnLst/>
            <a:rect r="r" b="b" t="t" l="l"/>
            <a:pathLst>
              <a:path h="5392528" w="3993444">
                <a:moveTo>
                  <a:pt x="0" y="0"/>
                </a:moveTo>
                <a:lnTo>
                  <a:pt x="3993444" y="0"/>
                </a:lnTo>
                <a:lnTo>
                  <a:pt x="3993444" y="5392528"/>
                </a:lnTo>
                <a:lnTo>
                  <a:pt x="0" y="5392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57" t="0" r="-355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31336" y="2911237"/>
            <a:ext cx="3460903" cy="5375277"/>
          </a:xfrm>
          <a:custGeom>
            <a:avLst/>
            <a:gdLst/>
            <a:ahLst/>
            <a:cxnLst/>
            <a:rect r="r" b="b" t="t" l="l"/>
            <a:pathLst>
              <a:path h="5375277" w="3460903">
                <a:moveTo>
                  <a:pt x="0" y="0"/>
                </a:moveTo>
                <a:lnTo>
                  <a:pt x="3460902" y="0"/>
                </a:lnTo>
                <a:lnTo>
                  <a:pt x="3460902" y="5375277"/>
                </a:lnTo>
                <a:lnTo>
                  <a:pt x="0" y="5375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4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9007" y="380"/>
            <a:ext cx="13248635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  <a:ea typeface="Mont"/>
                <a:cs typeface="Mont"/>
                <a:sym typeface="Mont"/>
              </a:rPr>
              <a:t>Servicio de Cliente</a:t>
            </a:r>
          </a:p>
        </p:txBody>
      </p:sp>
    </p:spTree>
  </p:cSld>
  <p:clrMapOvr>
    <a:masterClrMapping/>
  </p:clrMapOvr>
  <p:transition spd="fast">
    <p:cover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04770">
            <a:off x="9285421" y="4250932"/>
            <a:ext cx="13320958" cy="5095266"/>
          </a:xfrm>
          <a:custGeom>
            <a:avLst/>
            <a:gdLst/>
            <a:ahLst/>
            <a:cxnLst/>
            <a:rect r="r" b="b" t="t" l="l"/>
            <a:pathLst>
              <a:path h="5095266" w="13320958">
                <a:moveTo>
                  <a:pt x="0" y="0"/>
                </a:moveTo>
                <a:lnTo>
                  <a:pt x="13320958" y="0"/>
                </a:lnTo>
                <a:lnTo>
                  <a:pt x="13320958" y="5095266"/>
                </a:lnTo>
                <a:lnTo>
                  <a:pt x="0" y="509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14681" y="2648949"/>
            <a:ext cx="3417972" cy="102539"/>
          </a:xfrm>
          <a:custGeom>
            <a:avLst/>
            <a:gdLst/>
            <a:ahLst/>
            <a:cxnLst/>
            <a:rect r="r" b="b" t="t" l="l"/>
            <a:pathLst>
              <a:path h="102539" w="3417972">
                <a:moveTo>
                  <a:pt x="3417972" y="0"/>
                </a:moveTo>
                <a:lnTo>
                  <a:pt x="0" y="0"/>
                </a:lnTo>
                <a:lnTo>
                  <a:pt x="0" y="102539"/>
                </a:lnTo>
                <a:lnTo>
                  <a:pt x="3417972" y="102539"/>
                </a:lnTo>
                <a:lnTo>
                  <a:pt x="34179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825" y="525558"/>
            <a:ext cx="14903581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Servicio de Producto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678" y="3260343"/>
            <a:ext cx="12720956" cy="479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El Servicio de Producto permite administrar el catálogo de productos ofrecidos por EcoMarket SPA.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La entidad Producto incluye atributos como id, nombre, descripción y precio.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Se desarrollaron las siguientes operaciones CRUD: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GET: listar todos los productos o buscar uno específico.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POST: agregar un nuevo producto.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PUT: editar los datos de un producto.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DELETE: eliminar un producto del catálogo.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6F3F1"/>
                </a:solidFill>
                <a:latin typeface="Public Sans"/>
                <a:ea typeface="Public Sans"/>
                <a:cs typeface="Public Sans"/>
                <a:sym typeface="Public Sans"/>
              </a:rPr>
              <a:t> Todas las operaciones fueron validadas en Postman, garantizando que los datos se almacenen correctamente en la base de datos."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7052">
            <a:off x="-2098059" y="-155947"/>
            <a:ext cx="11042426" cy="3354137"/>
          </a:xfrm>
          <a:custGeom>
            <a:avLst/>
            <a:gdLst/>
            <a:ahLst/>
            <a:cxnLst/>
            <a:rect r="r" b="b" t="t" l="l"/>
            <a:pathLst>
              <a:path h="3354137" w="11042426">
                <a:moveTo>
                  <a:pt x="0" y="0"/>
                </a:moveTo>
                <a:lnTo>
                  <a:pt x="11042425" y="0"/>
                </a:lnTo>
                <a:lnTo>
                  <a:pt x="11042425" y="3354136"/>
                </a:lnTo>
                <a:lnTo>
                  <a:pt x="0" y="335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78978">
            <a:off x="11548845" y="7085174"/>
            <a:ext cx="8726682" cy="2650730"/>
          </a:xfrm>
          <a:custGeom>
            <a:avLst/>
            <a:gdLst/>
            <a:ahLst/>
            <a:cxnLst/>
            <a:rect r="r" b="b" t="t" l="l"/>
            <a:pathLst>
              <a:path h="2650730" w="8726682">
                <a:moveTo>
                  <a:pt x="0" y="0"/>
                </a:moveTo>
                <a:lnTo>
                  <a:pt x="8726682" y="0"/>
                </a:lnTo>
                <a:lnTo>
                  <a:pt x="8726682" y="2650730"/>
                </a:lnTo>
                <a:lnTo>
                  <a:pt x="0" y="265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440" y="3505393"/>
            <a:ext cx="3744895" cy="5739081"/>
          </a:xfrm>
          <a:custGeom>
            <a:avLst/>
            <a:gdLst/>
            <a:ahLst/>
            <a:cxnLst/>
            <a:rect r="r" b="b" t="t" l="l"/>
            <a:pathLst>
              <a:path h="5739081" w="3744895">
                <a:moveTo>
                  <a:pt x="0" y="0"/>
                </a:moveTo>
                <a:lnTo>
                  <a:pt x="3744895" y="0"/>
                </a:lnTo>
                <a:lnTo>
                  <a:pt x="3744895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2491" y="3505393"/>
            <a:ext cx="3869720" cy="5752907"/>
          </a:xfrm>
          <a:custGeom>
            <a:avLst/>
            <a:gdLst/>
            <a:ahLst/>
            <a:cxnLst/>
            <a:rect r="r" b="b" t="t" l="l"/>
            <a:pathLst>
              <a:path h="5752907" w="3869720">
                <a:moveTo>
                  <a:pt x="0" y="0"/>
                </a:moveTo>
                <a:lnTo>
                  <a:pt x="3869720" y="0"/>
                </a:lnTo>
                <a:lnTo>
                  <a:pt x="3869720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8911" y="3505393"/>
            <a:ext cx="3836836" cy="5752907"/>
          </a:xfrm>
          <a:custGeom>
            <a:avLst/>
            <a:gdLst/>
            <a:ahLst/>
            <a:cxnLst/>
            <a:rect r="r" b="b" t="t" l="l"/>
            <a:pathLst>
              <a:path h="5752907" w="3836836">
                <a:moveTo>
                  <a:pt x="0" y="0"/>
                </a:moveTo>
                <a:lnTo>
                  <a:pt x="3836836" y="0"/>
                </a:lnTo>
                <a:lnTo>
                  <a:pt x="3836836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" t="0" r="-8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2447" y="3519219"/>
            <a:ext cx="3710113" cy="5739081"/>
          </a:xfrm>
          <a:custGeom>
            <a:avLst/>
            <a:gdLst/>
            <a:ahLst/>
            <a:cxnLst/>
            <a:rect r="r" b="b" t="t" l="l"/>
            <a:pathLst>
              <a:path h="5739081" w="3710113">
                <a:moveTo>
                  <a:pt x="0" y="0"/>
                </a:moveTo>
                <a:lnTo>
                  <a:pt x="3710113" y="0"/>
                </a:lnTo>
                <a:lnTo>
                  <a:pt x="3710113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0936" y="767608"/>
            <a:ext cx="13408364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6F3F1"/>
                </a:solidFill>
                <a:latin typeface="Mont"/>
                <a:ea typeface="Mont"/>
                <a:cs typeface="Mont"/>
                <a:sym typeface="Mont"/>
              </a:rPr>
              <a:t>Servicio de Producto</a:t>
            </a:r>
          </a:p>
        </p:txBody>
      </p:sp>
    </p:spTree>
  </p:cSld>
  <p:clrMapOvr>
    <a:masterClrMapping/>
  </p:clrMapOvr>
  <p:transition spd="fast">
    <p:cover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83576" cy="689610"/>
          </a:xfrm>
          <a:custGeom>
            <a:avLst/>
            <a:gdLst/>
            <a:ahLst/>
            <a:cxnLst/>
            <a:rect r="r" b="b" t="t" l="l"/>
            <a:pathLst>
              <a:path h="689610" w="683576">
                <a:moveTo>
                  <a:pt x="0" y="0"/>
                </a:moveTo>
                <a:lnTo>
                  <a:pt x="683576" y="0"/>
                </a:lnTo>
                <a:lnTo>
                  <a:pt x="683576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1339" y="1384143"/>
            <a:ext cx="12841902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F1F37"/>
                </a:solidFill>
                <a:latin typeface="Mont"/>
                <a:ea typeface="Mont"/>
                <a:cs typeface="Mont"/>
                <a:sym typeface="Mont"/>
              </a:rPr>
              <a:t>Servicio de Venta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6626" y="971550"/>
            <a:ext cx="253004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PALMERSTON</a:t>
            </a:r>
          </a:p>
          <a:p>
            <a:pPr algn="l">
              <a:lnSpc>
                <a:spcPts val="2940"/>
              </a:lnSpc>
            </a:pPr>
            <a:r>
              <a:rPr lang="en-US" b="true" sz="2100" spc="210">
                <a:solidFill>
                  <a:srgbClr val="1F1F3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TECH.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196828">
            <a:off x="11196482" y="1142470"/>
            <a:ext cx="8726682" cy="2650730"/>
          </a:xfrm>
          <a:custGeom>
            <a:avLst/>
            <a:gdLst/>
            <a:ahLst/>
            <a:cxnLst/>
            <a:rect r="r" b="b" t="t" l="l"/>
            <a:pathLst>
              <a:path h="2650730" w="8726682">
                <a:moveTo>
                  <a:pt x="0" y="0"/>
                </a:moveTo>
                <a:lnTo>
                  <a:pt x="8726682" y="0"/>
                </a:lnTo>
                <a:lnTo>
                  <a:pt x="8726682" y="2650729"/>
                </a:lnTo>
                <a:lnTo>
                  <a:pt x="0" y="265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62323">
            <a:off x="-3291899" y="7467311"/>
            <a:ext cx="11426592" cy="2366402"/>
          </a:xfrm>
          <a:custGeom>
            <a:avLst/>
            <a:gdLst/>
            <a:ahLst/>
            <a:cxnLst/>
            <a:rect r="r" b="b" t="t" l="l"/>
            <a:pathLst>
              <a:path h="2366402" w="11426592">
                <a:moveTo>
                  <a:pt x="0" y="0"/>
                </a:moveTo>
                <a:lnTo>
                  <a:pt x="11426592" y="0"/>
                </a:lnTo>
                <a:lnTo>
                  <a:pt x="11426592" y="2366402"/>
                </a:lnTo>
                <a:lnTo>
                  <a:pt x="0" y="236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335" r="0" b="-233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5826" y="3743059"/>
            <a:ext cx="12164632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El Servicio de Venta, también desarrollado por David Albornoz, se encarga de registrar y gestionar las transacciones de compra de los clientes.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La entidad Venta tiene atributos como id, fecha y total.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Endpoints CRUD: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GET: consultar todas las ventas o una específica.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POST: crear un nuevo registro de venta.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PUT: actualizar detalles de una venta.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DELETE: eliminar una venta.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1F37"/>
                </a:solidFill>
                <a:latin typeface="Public Sans"/>
                <a:ea typeface="Public Sans"/>
                <a:cs typeface="Public Sans"/>
                <a:sym typeface="Public Sans"/>
              </a:rPr>
              <a:t> Estas operaciones permiten mantener un historial de compras y garantizar la integridad de la información.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DAGomOK3-Nk</dc:identifier>
  <dcterms:modified xsi:type="dcterms:W3CDTF">2011-08-01T06:04:30Z</dcterms:modified>
  <cp:revision>1</cp:revision>
  <dc:title>Purple Modern Gradient Company Profile Presentation</dc:title>
</cp:coreProperties>
</file>